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2B2"/>
    <a:srgbClr val="5A857A"/>
    <a:srgbClr val="006450"/>
    <a:srgbClr val="9A9A99"/>
    <a:srgbClr val="91A8A1"/>
    <a:srgbClr val="7FD085"/>
    <a:srgbClr val="AE1237"/>
    <a:srgbClr val="D9D9D9"/>
    <a:srgbClr val="147A7B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3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586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2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02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945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77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131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99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02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61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774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88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644D3-8281-4E0D-89BF-81E48FBE8277}" type="datetimeFigureOut">
              <a:rPr lang="de-DE" smtClean="0"/>
              <a:t>24.06.2016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234C8-F134-45A7-BFE3-4929B03792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13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004" y="569728"/>
            <a:ext cx="5809992" cy="5718544"/>
          </a:xfrm>
          <a:prstGeom prst="rect">
            <a:avLst/>
          </a:prstGeom>
        </p:spPr>
      </p:pic>
      <p:sp>
        <p:nvSpPr>
          <p:cNvPr id="24" name="Legende mit Pfeil nach rechts 23"/>
          <p:cNvSpPr/>
          <p:nvPr/>
        </p:nvSpPr>
        <p:spPr>
          <a:xfrm>
            <a:off x="2187018" y="2975063"/>
            <a:ext cx="2124000" cy="864000"/>
          </a:xfrm>
          <a:prstGeom prst="rightArrowCallout">
            <a:avLst>
              <a:gd name="adj1" fmla="val 30455"/>
              <a:gd name="adj2" fmla="val 37727"/>
              <a:gd name="adj3" fmla="val 49545"/>
              <a:gd name="adj4" fmla="val 64977"/>
            </a:avLst>
          </a:prstGeom>
          <a:solidFill>
            <a:srgbClr val="5A857A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dirty="0" smtClean="0"/>
              <a:t>Eigenes Angebot</a:t>
            </a:r>
            <a:endParaRPr lang="de-DE" sz="1200" b="1" dirty="0"/>
          </a:p>
        </p:txBody>
      </p:sp>
      <p:cxnSp>
        <p:nvCxnSpPr>
          <p:cNvPr id="25" name="Gerader Verbinder 24"/>
          <p:cNvCxnSpPr/>
          <p:nvPr/>
        </p:nvCxnSpPr>
        <p:spPr>
          <a:xfrm>
            <a:off x="5530643" y="2005781"/>
            <a:ext cx="2138517" cy="0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bgerundetes Rechteck 25"/>
          <p:cNvSpPr/>
          <p:nvPr/>
        </p:nvSpPr>
        <p:spPr>
          <a:xfrm>
            <a:off x="7041380" y="1015913"/>
            <a:ext cx="1800000" cy="2088000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Alleinstellung: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8" name="Gerader Verbinder 27"/>
          <p:cNvCxnSpPr/>
          <p:nvPr/>
        </p:nvCxnSpPr>
        <p:spPr>
          <a:xfrm>
            <a:off x="5530643" y="4773397"/>
            <a:ext cx="2138517" cy="0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bgerundetes Rechteck 28"/>
          <p:cNvSpPr/>
          <p:nvPr/>
        </p:nvSpPr>
        <p:spPr>
          <a:xfrm>
            <a:off x="7041380" y="3560279"/>
            <a:ext cx="1800000" cy="2304000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Zielgruppe: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de-DE" sz="1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Customer </a:t>
            </a:r>
            <a:r>
              <a:rPr lang="de-DE" sz="1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Relationship</a:t>
            </a:r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de-DE" sz="1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Vertriebskanäle: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0" name="Gerader Verbinder 29"/>
          <p:cNvCxnSpPr/>
          <p:nvPr/>
        </p:nvCxnSpPr>
        <p:spPr>
          <a:xfrm flipH="1">
            <a:off x="1336971" y="2005781"/>
            <a:ext cx="2138517" cy="0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bgerundetes Rechteck 30"/>
          <p:cNvSpPr/>
          <p:nvPr/>
        </p:nvSpPr>
        <p:spPr>
          <a:xfrm>
            <a:off x="302880" y="1015913"/>
            <a:ext cx="1728000" cy="2088000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762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Wertschöpfungspartner</a:t>
            </a:r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2" name="Gerader Verbinder 31"/>
          <p:cNvCxnSpPr/>
          <p:nvPr/>
        </p:nvCxnSpPr>
        <p:spPr>
          <a:xfrm flipH="1">
            <a:off x="1336971" y="4773397"/>
            <a:ext cx="2138517" cy="0"/>
          </a:xfrm>
          <a:prstGeom prst="line">
            <a:avLst/>
          </a:prstGeom>
          <a:ln w="57150">
            <a:solidFill>
              <a:schemeClr val="bg1"/>
            </a:solidFill>
            <a:head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bgerundetes Rechteck 35"/>
          <p:cNvSpPr/>
          <p:nvPr/>
        </p:nvSpPr>
        <p:spPr>
          <a:xfrm>
            <a:off x="302880" y="3560279"/>
            <a:ext cx="1728000" cy="2304000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Schlüsselressourcen: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de-DE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Kernkompetenzen: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DE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Kreis 2"/>
          <p:cNvSpPr/>
          <p:nvPr/>
        </p:nvSpPr>
        <p:spPr>
          <a:xfrm>
            <a:off x="4247536" y="3111910"/>
            <a:ext cx="648000" cy="648000"/>
          </a:xfrm>
          <a:prstGeom prst="pie">
            <a:avLst>
              <a:gd name="adj1" fmla="val 7772144"/>
              <a:gd name="adj2" fmla="val 14074957"/>
            </a:avLst>
          </a:prstGeom>
          <a:solidFill>
            <a:srgbClr val="5A85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5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</Words>
  <Application>Microsoft Office PowerPoint</Application>
  <PresentationFormat>Bildschirmpräsentation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Larissa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Theo Grünewald</dc:creator>
  <cp:lastModifiedBy>Theo Grünewald</cp:lastModifiedBy>
  <cp:revision>77</cp:revision>
  <cp:lastPrinted>2016-03-16T13:50:21Z</cp:lastPrinted>
  <dcterms:created xsi:type="dcterms:W3CDTF">2016-02-11T13:24:59Z</dcterms:created>
  <dcterms:modified xsi:type="dcterms:W3CDTF">2016-06-24T09:26:05Z</dcterms:modified>
</cp:coreProperties>
</file>